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18" r:id="rId2"/>
    <p:sldId id="11576" r:id="rId3"/>
    <p:sldId id="11577" r:id="rId4"/>
    <p:sldId id="11578" r:id="rId5"/>
    <p:sldId id="11579" r:id="rId6"/>
    <p:sldId id="11580" r:id="rId7"/>
    <p:sldId id="1158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362028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761137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571248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172213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056288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5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3280-B82A-4F51-9D50-06AD1393CEA0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3D8-9D53-4B5A-BE8F-8D501DFBE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5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3280-B82A-4F51-9D50-06AD1393CEA0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3D8-9D53-4B5A-BE8F-8D501DFBE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7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33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36037D-AB7C-B835-743F-A4D749060FF7}"/>
              </a:ext>
            </a:extLst>
          </p:cNvPr>
          <p:cNvSpPr txBox="1"/>
          <p:nvPr/>
        </p:nvSpPr>
        <p:spPr>
          <a:xfrm>
            <a:off x="1952798" y="2132904"/>
            <a:ext cx="8153400" cy="2862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أوراق عمل وحدة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(يلتزم بقواعد الأمن والسلامة)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43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129" t="5013" r="14647"/>
          <a:stretch/>
        </p:blipFill>
        <p:spPr>
          <a:xfrm>
            <a:off x="1981199" y="1130531"/>
            <a:ext cx="8370917" cy="534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742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9087" y="1986106"/>
            <a:ext cx="5329844" cy="890097"/>
          </a:xfrm>
        </p:spPr>
        <p:txBody>
          <a:bodyPr/>
          <a:lstStyle/>
          <a:p>
            <a:pPr algn="ctr"/>
            <a:r>
              <a:rPr lang="ar-AE" dirty="0" smtClean="0"/>
              <a:t>رجل الاطفاء</a:t>
            </a:r>
            <a:endParaRPr lang="en-US" dirty="0"/>
          </a:p>
        </p:txBody>
      </p:sp>
      <p:pic>
        <p:nvPicPr>
          <p:cNvPr id="3074" name="Picture 2" descr="مهن حديثة كرتون | المرسال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07" y="1047402"/>
            <a:ext cx="4412675" cy="5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92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nteres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" t="3896" r="2113" b="7655"/>
          <a:stretch/>
        </p:blipFill>
        <p:spPr bwMode="auto">
          <a:xfrm>
            <a:off x="3263625" y="764770"/>
            <a:ext cx="6445641" cy="5916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435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بطاقات تعليم المهن للاطفال - اصحاب المهن وادواتهم اسماء الوظائف للاطفال  بالصور ⋆ بالعربي نتعلم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9"/>
          <a:stretch/>
        </p:blipFill>
        <p:spPr bwMode="auto">
          <a:xfrm>
            <a:off x="2241159" y="157942"/>
            <a:ext cx="7210411" cy="64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589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بطاقات تعليم المهن للاطفال - اصحاب المهن وادواتهم اسماء الوظائف للاطفال  بالصور ⋆ بالعربي نتعلم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6"/>
          <a:stretch/>
        </p:blipFill>
        <p:spPr bwMode="auto">
          <a:xfrm>
            <a:off x="3172183" y="964275"/>
            <a:ext cx="6043518" cy="5454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666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بطاقات تعليم المهن للاطفال - اصحاب المهن وادواتهم اسماء الوظائف للاطفال  بالصور ⋆ بالعربي نتعلم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4"/>
          <a:stretch/>
        </p:blipFill>
        <p:spPr bwMode="auto">
          <a:xfrm>
            <a:off x="2739924" y="1005840"/>
            <a:ext cx="6944403" cy="5408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33634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</Words>
  <Application>Microsoft Office PowerPoint</Application>
  <PresentationFormat>Widescreen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Sakkal Majalla</vt:lpstr>
      <vt:lpstr>2_Office Theme</vt:lpstr>
      <vt:lpstr>PowerPoint Presentation</vt:lpstr>
      <vt:lpstr>PowerPoint Presentation</vt:lpstr>
      <vt:lpstr>رجل الاطفاء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Mohsena Saleh Obaid Alawi</dc:creator>
  <cp:lastModifiedBy>عائشه الشامسي</cp:lastModifiedBy>
  <cp:revision>2</cp:revision>
  <dcterms:created xsi:type="dcterms:W3CDTF">2023-06-12T08:34:29Z</dcterms:created>
  <dcterms:modified xsi:type="dcterms:W3CDTF">2023-08-30T05:08:17Z</dcterms:modified>
</cp:coreProperties>
</file>